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3" autoAdjust="0"/>
    <p:restoredTop sz="94660"/>
  </p:normalViewPr>
  <p:slideViewPr>
    <p:cSldViewPr snapToGrid="0">
      <p:cViewPr varScale="1">
        <p:scale>
          <a:sx n="43" d="100"/>
          <a:sy n="43" d="100"/>
        </p:scale>
        <p:origin x="53" y="14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10/9/17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Huff Research Group</a:t>
            </a:r>
            <a:br>
              <a:rPr lang="en-US" dirty="0" smtClean="0"/>
            </a:br>
            <a:r>
              <a:rPr lang="en-US" dirty="0" smtClean="0"/>
              <a:t>Kendra Andersen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Group Meeting 10/9/17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59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" r="8605"/>
          <a:stretch/>
        </p:blipFill>
        <p:spPr>
          <a:xfrm rot="5400000">
            <a:off x="444285" y="1532861"/>
            <a:ext cx="5677992" cy="35876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24" r="15682"/>
          <a:stretch/>
        </p:blipFill>
        <p:spPr>
          <a:xfrm rot="5400000">
            <a:off x="5643635" y="935828"/>
            <a:ext cx="5677994" cy="47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14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Last Week: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Added connectors to smallest rover’s batteries so they could be charged. </a:t>
            </a:r>
          </a:p>
          <a:p>
            <a:r>
              <a:rPr lang="en-US" dirty="0" smtClean="0"/>
              <a:t>Worked on getting software running to measure RSSI and gather GPS data with Ryan. </a:t>
            </a:r>
          </a:p>
          <a:p>
            <a:r>
              <a:rPr lang="en-US" dirty="0" smtClean="0"/>
              <a:t>Managed to get the smallest rover running properly while connected to my laptop.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This Week: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Gather RSSI/GPS data with Ryan. </a:t>
            </a:r>
          </a:p>
          <a:p>
            <a:r>
              <a:rPr lang="en-US" dirty="0" smtClean="0"/>
              <a:t>Look into Python path planning libraries &amp; start developing preliminary algorithm. </a:t>
            </a:r>
          </a:p>
          <a:p>
            <a:r>
              <a:rPr lang="en-US" dirty="0" smtClean="0"/>
              <a:t>Progress on first URS Installment (due October 30</a:t>
            </a:r>
            <a:r>
              <a:rPr lang="en-US" baseline="30000" dirty="0" smtClean="0"/>
              <a:t>th</a:t>
            </a:r>
            <a:r>
              <a:rPr lang="en-US" dirty="0" smtClean="0"/>
              <a:t>). </a:t>
            </a:r>
          </a:p>
          <a:p>
            <a:r>
              <a:rPr lang="en-US" dirty="0" smtClean="0"/>
              <a:t>Remember: Mandatory URS Orientation on October 19</a:t>
            </a:r>
            <a:r>
              <a:rPr lang="en-US" baseline="30000" dirty="0" smtClean="0"/>
              <a:t>th</a:t>
            </a:r>
            <a:r>
              <a:rPr lang="en-US" dirty="0" smtClean="0"/>
              <a:t> (not 12</a:t>
            </a:r>
            <a:r>
              <a:rPr lang="en-US" baseline="30000" dirty="0" smtClean="0"/>
              <a:t>th</a:t>
            </a:r>
            <a:r>
              <a:rPr lang="en-US" dirty="0" smtClean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284552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14</TotalTime>
  <Words>94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Century Gothic</vt:lpstr>
      <vt:lpstr>Wingdings 2</vt:lpstr>
      <vt:lpstr>Quotable</vt:lpstr>
      <vt:lpstr>Huff Research Group Kendra Andersen</vt:lpstr>
      <vt:lpstr>PowerPoint Presentation</vt:lpstr>
      <vt:lpstr>Status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Huff Research Group Kendra Andersen</dc:title>
  <dc:creator>Kendra Andersen</dc:creator>
  <cp:lastModifiedBy>Kendra Andersen</cp:lastModifiedBy>
  <cp:revision>3</cp:revision>
  <dcterms:created xsi:type="dcterms:W3CDTF">2017-10-09T18:40:52Z</dcterms:created>
  <dcterms:modified xsi:type="dcterms:W3CDTF">2017-10-09T18:55:13Z</dcterms:modified>
</cp:coreProperties>
</file>

<file path=docProps/thumbnail.jpeg>
</file>